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1"/>
  </p:notesMasterIdLst>
  <p:sldIdLst>
    <p:sldId id="256" r:id="rId4"/>
    <p:sldId id="262" r:id="rId5"/>
    <p:sldId id="263" r:id="rId6"/>
    <p:sldId id="257" r:id="rId7"/>
    <p:sldId id="261" r:id="rId8"/>
    <p:sldId id="260"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F1B300"/>
    <a:srgbClr val="182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74"/>
  </p:normalViewPr>
  <p:slideViewPr>
    <p:cSldViewPr snapToGrid="0" snapToObjects="1">
      <p:cViewPr varScale="1">
        <p:scale>
          <a:sx n="112" d="100"/>
          <a:sy n="112"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504FC-F642-1A4D-BFD7-E526F0BE7050}"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4A8A1-CB66-A146-8566-AD364AAFABB3}" type="slidenum">
              <a:rPr lang="en-US" smtClean="0"/>
              <a:t>‹#›</a:t>
            </a:fld>
            <a:endParaRPr lang="en-US"/>
          </a:p>
        </p:txBody>
      </p:sp>
    </p:spTree>
    <p:extLst>
      <p:ext uri="{BB962C8B-B14F-4D97-AF65-F5344CB8AC3E}">
        <p14:creationId xmlns:p14="http://schemas.microsoft.com/office/powerpoint/2010/main" val="207707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92A1-09E0-2A43-935C-40000EF3A594}"/>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HEADING</a:t>
            </a:r>
          </a:p>
        </p:txBody>
      </p:sp>
      <p:sp>
        <p:nvSpPr>
          <p:cNvPr id="3" name="Subtitle 2">
            <a:extLst>
              <a:ext uri="{FF2B5EF4-FFF2-40B4-BE49-F238E27FC236}">
                <a16:creationId xmlns:a16="http://schemas.microsoft.com/office/drawing/2014/main" id="{5760DF63-15AC-C341-88A5-B915E0F7CB7E}"/>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a:extLst>
              <a:ext uri="{FF2B5EF4-FFF2-40B4-BE49-F238E27FC236}">
                <a16:creationId xmlns:a16="http://schemas.microsoft.com/office/drawing/2014/main" id="{86839C99-FBA1-CB49-A694-41EF27E2BF47}"/>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7" name="Footer Placeholder 6">
            <a:extLst>
              <a:ext uri="{FF2B5EF4-FFF2-40B4-BE49-F238E27FC236}">
                <a16:creationId xmlns:a16="http://schemas.microsoft.com/office/drawing/2014/main" id="{ACB5FADA-AAD4-5C49-91B0-2C5F5158E43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76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0883-CF5F-4B40-961C-5D91C51B0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9AC1B3-C6E7-EE49-A158-57D4A066D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0A2DF-864E-5740-A8E3-5C8533703E8C}"/>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5" name="Footer Placeholder 4">
            <a:extLst>
              <a:ext uri="{FF2B5EF4-FFF2-40B4-BE49-F238E27FC236}">
                <a16:creationId xmlns:a16="http://schemas.microsoft.com/office/drawing/2014/main" id="{63158728-DEBE-6C47-B15C-FB4EB09D5A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23CA49-D7AB-094B-8E19-46463626FB7C}"/>
              </a:ext>
            </a:extLst>
          </p:cNvPr>
          <p:cNvSpPr>
            <a:spLocks noGrp="1"/>
          </p:cNvSpPr>
          <p:nvPr>
            <p:ph type="sldNum" sz="quarter" idx="12"/>
          </p:nvPr>
        </p:nvSpPr>
        <p:spPr>
          <a:xfrm>
            <a:off x="8610600" y="6356350"/>
            <a:ext cx="2743200" cy="365125"/>
          </a:xfrm>
          <a:prstGeom prst="rect">
            <a:avLst/>
          </a:prstGeom>
        </p:spPr>
        <p:txBody>
          <a:bodyPr/>
          <a:lstStyle/>
          <a:p>
            <a:fld id="{6A51E618-B8CD-124B-BA21-AF1E1BB0706F}" type="slidenum">
              <a:rPr lang="en-US" smtClean="0"/>
              <a:t>‹#›</a:t>
            </a:fld>
            <a:endParaRPr lang="en-US"/>
          </a:p>
        </p:txBody>
      </p:sp>
    </p:spTree>
    <p:extLst>
      <p:ext uri="{BB962C8B-B14F-4D97-AF65-F5344CB8AC3E}">
        <p14:creationId xmlns:p14="http://schemas.microsoft.com/office/powerpoint/2010/main" val="418518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79A810-2A86-B941-9474-4238DB8126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75E711-8FDE-1B4A-B816-1BDDE6FAEB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51B12-6C30-4F4C-A75F-2725C782E04F}"/>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5" name="Footer Placeholder 4">
            <a:extLst>
              <a:ext uri="{FF2B5EF4-FFF2-40B4-BE49-F238E27FC236}">
                <a16:creationId xmlns:a16="http://schemas.microsoft.com/office/drawing/2014/main" id="{9FAC57EB-B0DE-8E4D-9AB7-ADF96FEFC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9B0018-DFF7-AB42-BA24-888279BCA9F3}"/>
              </a:ext>
            </a:extLst>
          </p:cNvPr>
          <p:cNvSpPr>
            <a:spLocks noGrp="1"/>
          </p:cNvSpPr>
          <p:nvPr>
            <p:ph type="sldNum" sz="quarter" idx="12"/>
          </p:nvPr>
        </p:nvSpPr>
        <p:spPr>
          <a:xfrm>
            <a:off x="8610600" y="6356350"/>
            <a:ext cx="2743200" cy="365125"/>
          </a:xfrm>
          <a:prstGeom prst="rect">
            <a:avLst/>
          </a:prstGeom>
        </p:spPr>
        <p:txBody>
          <a:bodyPr/>
          <a:lstStyle/>
          <a:p>
            <a:fld id="{6A51E618-B8CD-124B-BA21-AF1E1BB0706F}" type="slidenum">
              <a:rPr lang="en-US" smtClean="0"/>
              <a:t>‹#›</a:t>
            </a:fld>
            <a:endParaRPr lang="en-US"/>
          </a:p>
        </p:txBody>
      </p:sp>
    </p:spTree>
    <p:extLst>
      <p:ext uri="{BB962C8B-B14F-4D97-AF65-F5344CB8AC3E}">
        <p14:creationId xmlns:p14="http://schemas.microsoft.com/office/powerpoint/2010/main" val="354767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E689-2C75-D946-BC0D-C9837BB239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E8BAE-85D5-F546-9BD5-B665D92FC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C93E8-290F-8843-B5B6-A01444CA182B}"/>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7" name="Footer Placeholder 6">
            <a:extLst>
              <a:ext uri="{FF2B5EF4-FFF2-40B4-BE49-F238E27FC236}">
                <a16:creationId xmlns:a16="http://schemas.microsoft.com/office/drawing/2014/main" id="{60BF37AD-D891-A240-93F2-E2D6517D64D9}"/>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F346C528-A45C-2E44-8257-744C6CE0489F}"/>
              </a:ext>
            </a:extLst>
          </p:cNvPr>
          <p:cNvSpPr/>
          <p:nvPr userDrawn="1"/>
        </p:nvSpPr>
        <p:spPr>
          <a:xfrm>
            <a:off x="1" y="0"/>
            <a:ext cx="462224" cy="6858000"/>
          </a:xfrm>
          <a:prstGeom prst="rect">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C9D1A07-E479-2147-BB05-8996A1B8EC28}"/>
              </a:ext>
            </a:extLst>
          </p:cNvPr>
          <p:cNvSpPr/>
          <p:nvPr userDrawn="1"/>
        </p:nvSpPr>
        <p:spPr>
          <a:xfrm>
            <a:off x="0" y="6390752"/>
            <a:ext cx="462224" cy="46724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D6D1-4A75-2F4B-9781-335245C50F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A072D3-99F8-AE45-90F9-9BCD2053A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8C356-D22E-5746-A900-68D66839A5BA}"/>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7" name="Footer Placeholder 6">
            <a:extLst>
              <a:ext uri="{FF2B5EF4-FFF2-40B4-BE49-F238E27FC236}">
                <a16:creationId xmlns:a16="http://schemas.microsoft.com/office/drawing/2014/main" id="{48358998-9426-8540-BFC5-4FFF5FA700C1}"/>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4502D937-B17F-FA43-8BC7-E32AFFE098DB}"/>
              </a:ext>
            </a:extLst>
          </p:cNvPr>
          <p:cNvSpPr/>
          <p:nvPr userDrawn="1"/>
        </p:nvSpPr>
        <p:spPr>
          <a:xfrm>
            <a:off x="1" y="0"/>
            <a:ext cx="462224" cy="6858000"/>
          </a:xfrm>
          <a:prstGeom prst="rect">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E8E4A42-C4CF-004D-AA7A-2707685A5A3F}"/>
              </a:ext>
            </a:extLst>
          </p:cNvPr>
          <p:cNvSpPr/>
          <p:nvPr userDrawn="1"/>
        </p:nvSpPr>
        <p:spPr>
          <a:xfrm>
            <a:off x="0" y="6390752"/>
            <a:ext cx="462224" cy="46724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45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AAFD41-DB1C-AC4D-B6DC-397CE5820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14BCAA-59EC-AE46-89BD-9E10E0B37E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3259657E-EBF2-D64E-91A8-99AF3631AC89}"/>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9" name="Footer Placeholder 8">
            <a:extLst>
              <a:ext uri="{FF2B5EF4-FFF2-40B4-BE49-F238E27FC236}">
                <a16:creationId xmlns:a16="http://schemas.microsoft.com/office/drawing/2014/main" id="{2C5490F3-BEE5-EC4A-B3DE-0582C8D69DBB}"/>
              </a:ext>
            </a:extLst>
          </p:cNvPr>
          <p:cNvSpPr>
            <a:spLocks noGrp="1"/>
          </p:cNvSpPr>
          <p:nvPr>
            <p:ph type="ftr" sz="quarter" idx="11"/>
          </p:nvPr>
        </p:nvSpPr>
        <p:spPr/>
        <p:txBody>
          <a:bodyPr/>
          <a:lstStyle/>
          <a:p>
            <a:endParaRPr lang="en-US"/>
          </a:p>
        </p:txBody>
      </p:sp>
      <p:sp>
        <p:nvSpPr>
          <p:cNvPr id="10" name="Title 9">
            <a:extLst>
              <a:ext uri="{FF2B5EF4-FFF2-40B4-BE49-F238E27FC236}">
                <a16:creationId xmlns:a16="http://schemas.microsoft.com/office/drawing/2014/main" id="{EDB6E442-9177-6D46-A86D-59DC86221F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5869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1552-A723-FC4B-A899-7DAECEF25F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CF44A5-7434-0343-B003-438CF4A9D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170FF1-CA8C-4345-B663-5615B0E743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81478-527C-4F4C-AE86-3D04E7B6F6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3DC993-929D-D84D-904A-2367E5E509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959009-D973-B540-905C-69971AC52250}"/>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8" name="Footer Placeholder 7">
            <a:extLst>
              <a:ext uri="{FF2B5EF4-FFF2-40B4-BE49-F238E27FC236}">
                <a16:creationId xmlns:a16="http://schemas.microsoft.com/office/drawing/2014/main" id="{6A24538C-C53D-3C44-ACE8-EB8F23F10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55BC32-CC53-674A-829F-774F97157DAF}"/>
              </a:ext>
            </a:extLst>
          </p:cNvPr>
          <p:cNvSpPr>
            <a:spLocks noGrp="1"/>
          </p:cNvSpPr>
          <p:nvPr>
            <p:ph type="sldNum" sz="quarter" idx="12"/>
          </p:nvPr>
        </p:nvSpPr>
        <p:spPr>
          <a:xfrm>
            <a:off x="8610600" y="6356350"/>
            <a:ext cx="2743200" cy="365125"/>
          </a:xfrm>
          <a:prstGeom prst="rect">
            <a:avLst/>
          </a:prstGeom>
        </p:spPr>
        <p:txBody>
          <a:bodyPr/>
          <a:lstStyle/>
          <a:p>
            <a:fld id="{6A51E618-B8CD-124B-BA21-AF1E1BB0706F}" type="slidenum">
              <a:rPr lang="en-US" smtClean="0"/>
              <a:t>‹#›</a:t>
            </a:fld>
            <a:endParaRPr lang="en-US"/>
          </a:p>
        </p:txBody>
      </p:sp>
    </p:spTree>
    <p:extLst>
      <p:ext uri="{BB962C8B-B14F-4D97-AF65-F5344CB8AC3E}">
        <p14:creationId xmlns:p14="http://schemas.microsoft.com/office/powerpoint/2010/main" val="183934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E36B-69AD-0644-ADEE-D8D55016AE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E0FE65-E1EF-784A-98C0-33028383F8A7}"/>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4" name="Footer Placeholder 3">
            <a:extLst>
              <a:ext uri="{FF2B5EF4-FFF2-40B4-BE49-F238E27FC236}">
                <a16:creationId xmlns:a16="http://schemas.microsoft.com/office/drawing/2014/main" id="{B171E501-F6A5-5741-B0D3-378FE421D3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84F13-0C5F-3440-8DF0-8BB3A666BFAA}"/>
              </a:ext>
            </a:extLst>
          </p:cNvPr>
          <p:cNvSpPr>
            <a:spLocks noGrp="1"/>
          </p:cNvSpPr>
          <p:nvPr>
            <p:ph type="sldNum" sz="quarter" idx="12"/>
          </p:nvPr>
        </p:nvSpPr>
        <p:spPr>
          <a:xfrm>
            <a:off x="8610600" y="6356350"/>
            <a:ext cx="2743200" cy="365125"/>
          </a:xfrm>
          <a:prstGeom prst="rect">
            <a:avLst/>
          </a:prstGeom>
        </p:spPr>
        <p:txBody>
          <a:bodyPr/>
          <a:lstStyle/>
          <a:p>
            <a:fld id="{6A51E618-B8CD-124B-BA21-AF1E1BB0706F}" type="slidenum">
              <a:rPr lang="en-US" smtClean="0"/>
              <a:t>‹#›</a:t>
            </a:fld>
            <a:endParaRPr lang="en-US"/>
          </a:p>
        </p:txBody>
      </p:sp>
    </p:spTree>
    <p:extLst>
      <p:ext uri="{BB962C8B-B14F-4D97-AF65-F5344CB8AC3E}">
        <p14:creationId xmlns:p14="http://schemas.microsoft.com/office/powerpoint/2010/main" val="286963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50233-1456-A34A-945F-6BE58E1D7FF1}"/>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3" name="Footer Placeholder 2">
            <a:extLst>
              <a:ext uri="{FF2B5EF4-FFF2-40B4-BE49-F238E27FC236}">
                <a16:creationId xmlns:a16="http://schemas.microsoft.com/office/drawing/2014/main" id="{3F5C509C-B954-4F46-B69A-7D2F71D38F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64DE53-FE61-5049-A300-599D3C9B3FB9}"/>
              </a:ext>
            </a:extLst>
          </p:cNvPr>
          <p:cNvSpPr>
            <a:spLocks noGrp="1"/>
          </p:cNvSpPr>
          <p:nvPr>
            <p:ph type="sldNum" sz="quarter" idx="12"/>
          </p:nvPr>
        </p:nvSpPr>
        <p:spPr>
          <a:xfrm>
            <a:off x="8610600" y="6356350"/>
            <a:ext cx="2743200" cy="365125"/>
          </a:xfrm>
          <a:prstGeom prst="rect">
            <a:avLst/>
          </a:prstGeom>
        </p:spPr>
        <p:txBody>
          <a:bodyPr/>
          <a:lstStyle/>
          <a:p>
            <a:fld id="{6A51E618-B8CD-124B-BA21-AF1E1BB0706F}" type="slidenum">
              <a:rPr lang="en-US" smtClean="0"/>
              <a:t>‹#›</a:t>
            </a:fld>
            <a:endParaRPr lang="en-US"/>
          </a:p>
        </p:txBody>
      </p:sp>
    </p:spTree>
    <p:extLst>
      <p:ext uri="{BB962C8B-B14F-4D97-AF65-F5344CB8AC3E}">
        <p14:creationId xmlns:p14="http://schemas.microsoft.com/office/powerpoint/2010/main" val="7810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6C58-0C24-2E46-B7D5-A3B598D51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5A1916-E038-D34D-9947-8E6490991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EEB54B-5A8E-B742-8570-53CE323CD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F6441-1961-C64F-A5AC-857DFE57DCEB}"/>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6" name="Footer Placeholder 5">
            <a:extLst>
              <a:ext uri="{FF2B5EF4-FFF2-40B4-BE49-F238E27FC236}">
                <a16:creationId xmlns:a16="http://schemas.microsoft.com/office/drawing/2014/main" id="{01BB109F-BC21-244C-9675-7BAFC18FB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3D455B-142C-0248-85B6-38667AEE7FC3}"/>
              </a:ext>
            </a:extLst>
          </p:cNvPr>
          <p:cNvSpPr>
            <a:spLocks noGrp="1"/>
          </p:cNvSpPr>
          <p:nvPr>
            <p:ph type="sldNum" sz="quarter" idx="12"/>
          </p:nvPr>
        </p:nvSpPr>
        <p:spPr>
          <a:xfrm>
            <a:off x="8610600" y="6356350"/>
            <a:ext cx="2743200" cy="365125"/>
          </a:xfrm>
          <a:prstGeom prst="rect">
            <a:avLst/>
          </a:prstGeom>
        </p:spPr>
        <p:txBody>
          <a:bodyPr/>
          <a:lstStyle/>
          <a:p>
            <a:fld id="{6A51E618-B8CD-124B-BA21-AF1E1BB0706F}" type="slidenum">
              <a:rPr lang="en-US" smtClean="0"/>
              <a:t>‹#›</a:t>
            </a:fld>
            <a:endParaRPr lang="en-US"/>
          </a:p>
        </p:txBody>
      </p:sp>
    </p:spTree>
    <p:extLst>
      <p:ext uri="{BB962C8B-B14F-4D97-AF65-F5344CB8AC3E}">
        <p14:creationId xmlns:p14="http://schemas.microsoft.com/office/powerpoint/2010/main" val="4139272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FC71-C017-264B-A891-58DF4B38C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20D787-FDEA-9745-A69F-E8717EB71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91DF3E-BE97-6E48-8792-1127EBC9E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10397-730A-8D4E-A4B0-9A34D2BA5F1D}"/>
              </a:ext>
            </a:extLst>
          </p:cNvPr>
          <p:cNvSpPr>
            <a:spLocks noGrp="1"/>
          </p:cNvSpPr>
          <p:nvPr>
            <p:ph type="dt" sz="half" idx="10"/>
          </p:nvPr>
        </p:nvSpPr>
        <p:spPr/>
        <p:txBody>
          <a:bodyPr/>
          <a:lstStyle/>
          <a:p>
            <a:fld id="{99BCCC8B-654A-7544-9185-19F02E12E6D9}" type="datetimeFigureOut">
              <a:rPr lang="en-US" smtClean="0"/>
              <a:t>12/5/2023</a:t>
            </a:fld>
            <a:endParaRPr lang="en-US"/>
          </a:p>
        </p:txBody>
      </p:sp>
      <p:sp>
        <p:nvSpPr>
          <p:cNvPr id="6" name="Footer Placeholder 5">
            <a:extLst>
              <a:ext uri="{FF2B5EF4-FFF2-40B4-BE49-F238E27FC236}">
                <a16:creationId xmlns:a16="http://schemas.microsoft.com/office/drawing/2014/main" id="{A36B58B1-CBBA-364E-AD14-F853CC0B67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22830-381C-A74D-B61C-DEA1C5DCA50B}"/>
              </a:ext>
            </a:extLst>
          </p:cNvPr>
          <p:cNvSpPr>
            <a:spLocks noGrp="1"/>
          </p:cNvSpPr>
          <p:nvPr>
            <p:ph type="sldNum" sz="quarter" idx="12"/>
          </p:nvPr>
        </p:nvSpPr>
        <p:spPr>
          <a:xfrm>
            <a:off x="8610600" y="6356350"/>
            <a:ext cx="2743200" cy="365125"/>
          </a:xfrm>
          <a:prstGeom prst="rect">
            <a:avLst/>
          </a:prstGeom>
        </p:spPr>
        <p:txBody>
          <a:bodyPr/>
          <a:lstStyle/>
          <a:p>
            <a:fld id="{6A51E618-B8CD-124B-BA21-AF1E1BB0706F}" type="slidenum">
              <a:rPr lang="en-US" smtClean="0"/>
              <a:t>‹#›</a:t>
            </a:fld>
            <a:endParaRPr lang="en-US"/>
          </a:p>
        </p:txBody>
      </p:sp>
    </p:spTree>
    <p:extLst>
      <p:ext uri="{BB962C8B-B14F-4D97-AF65-F5344CB8AC3E}">
        <p14:creationId xmlns:p14="http://schemas.microsoft.com/office/powerpoint/2010/main" val="3532923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616909-27C7-1B46-906B-5DE2A31164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HEADING</a:t>
            </a:r>
          </a:p>
        </p:txBody>
      </p:sp>
      <p:sp>
        <p:nvSpPr>
          <p:cNvPr id="3" name="Text Placeholder 2">
            <a:extLst>
              <a:ext uri="{FF2B5EF4-FFF2-40B4-BE49-F238E27FC236}">
                <a16:creationId xmlns:a16="http://schemas.microsoft.com/office/drawing/2014/main" id="{D7371CF0-6D69-7341-A2E4-1666B0F5E0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Subheading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4755DE-E9F4-564D-8606-044506B80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CCC8B-654A-7544-9185-19F02E12E6D9}" type="datetimeFigureOut">
              <a:rPr lang="en-US" smtClean="0"/>
              <a:t>12/5/2023</a:t>
            </a:fld>
            <a:endParaRPr lang="en-US"/>
          </a:p>
        </p:txBody>
      </p:sp>
      <p:sp>
        <p:nvSpPr>
          <p:cNvPr id="7" name="Footer Placeholder 6">
            <a:extLst>
              <a:ext uri="{FF2B5EF4-FFF2-40B4-BE49-F238E27FC236}">
                <a16:creationId xmlns:a16="http://schemas.microsoft.com/office/drawing/2014/main" id="{A00E7451-0637-DC4E-B327-C6CE081DE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473018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000" b="1" kern="1200">
          <a:solidFill>
            <a:srgbClr val="0033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F27C-4B3E-E64E-AAEA-01E69BDB12D5}"/>
              </a:ext>
            </a:extLst>
          </p:cNvPr>
          <p:cNvSpPr>
            <a:spLocks noGrp="1"/>
          </p:cNvSpPr>
          <p:nvPr>
            <p:ph type="ctrTitle"/>
          </p:nvPr>
        </p:nvSpPr>
        <p:spPr>
          <a:xfrm>
            <a:off x="1748412" y="1122363"/>
            <a:ext cx="10443588" cy="2387600"/>
          </a:xfrm>
        </p:spPr>
        <p:txBody>
          <a:bodyPr>
            <a:normAutofit/>
          </a:bodyPr>
          <a:lstStyle/>
          <a:p>
            <a:r>
              <a:rPr lang="en-US" sz="6200" dirty="0"/>
              <a:t>Northrop Grumman:</a:t>
            </a:r>
            <a:br>
              <a:rPr lang="en-US" sz="6200" dirty="0"/>
            </a:br>
            <a:r>
              <a:rPr lang="en-US" sz="6200" dirty="0"/>
              <a:t>Prototype 2</a:t>
            </a:r>
          </a:p>
        </p:txBody>
      </p:sp>
      <p:sp>
        <p:nvSpPr>
          <p:cNvPr id="3" name="Subtitle 2">
            <a:extLst>
              <a:ext uri="{FF2B5EF4-FFF2-40B4-BE49-F238E27FC236}">
                <a16:creationId xmlns:a16="http://schemas.microsoft.com/office/drawing/2014/main" id="{4040D918-350A-4546-AB86-9ED0F984C276}"/>
              </a:ext>
            </a:extLst>
          </p:cNvPr>
          <p:cNvSpPr>
            <a:spLocks noGrp="1"/>
          </p:cNvSpPr>
          <p:nvPr>
            <p:ph type="subTitle" idx="1"/>
          </p:nvPr>
        </p:nvSpPr>
        <p:spPr>
          <a:xfrm>
            <a:off x="1748412" y="3602038"/>
            <a:ext cx="10443588" cy="1655762"/>
          </a:xfrm>
        </p:spPr>
        <p:txBody>
          <a:bodyPr>
            <a:normAutofit/>
          </a:bodyPr>
          <a:lstStyle/>
          <a:p>
            <a:r>
              <a:rPr lang="en-US" sz="2500" dirty="0"/>
              <a:t>Presented By: Isaiah Padilla, Brandon Knutson, Daniel Cooke, Mason Goodman, Mica </a:t>
            </a:r>
            <a:r>
              <a:rPr lang="en-US" sz="2500" dirty="0" err="1"/>
              <a:t>Nellis</a:t>
            </a:r>
            <a:r>
              <a:rPr lang="en-US" sz="2500" dirty="0"/>
              <a:t>, Russel </a:t>
            </a:r>
            <a:r>
              <a:rPr lang="en-US" sz="2500" dirty="0" err="1"/>
              <a:t>Stringham</a:t>
            </a:r>
            <a:endParaRPr lang="en-US" sz="2500" dirty="0"/>
          </a:p>
        </p:txBody>
      </p:sp>
      <p:sp>
        <p:nvSpPr>
          <p:cNvPr id="4" name="Rectangle 3">
            <a:extLst>
              <a:ext uri="{FF2B5EF4-FFF2-40B4-BE49-F238E27FC236}">
                <a16:creationId xmlns:a16="http://schemas.microsoft.com/office/drawing/2014/main" id="{4655A966-35BF-3748-B45F-8A5541D9BF3D}"/>
              </a:ext>
            </a:extLst>
          </p:cNvPr>
          <p:cNvSpPr/>
          <p:nvPr/>
        </p:nvSpPr>
        <p:spPr>
          <a:xfrm>
            <a:off x="0" y="0"/>
            <a:ext cx="1748414"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A48C7EE-A26C-5146-BD07-4CE6BC20FD1A}"/>
              </a:ext>
            </a:extLst>
          </p:cNvPr>
          <p:cNvSpPr/>
          <p:nvPr/>
        </p:nvSpPr>
        <p:spPr>
          <a:xfrm>
            <a:off x="0" y="6390752"/>
            <a:ext cx="1748414" cy="467248"/>
          </a:xfrm>
          <a:prstGeom prst="rect">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ACC9D34-1FBD-B347-AF21-2FE16BDADC56}"/>
              </a:ext>
            </a:extLst>
          </p:cNvPr>
          <p:cNvPicPr>
            <a:picLocks noChangeAspect="1"/>
          </p:cNvPicPr>
          <p:nvPr/>
        </p:nvPicPr>
        <p:blipFill>
          <a:blip r:embed="rId2"/>
          <a:stretch>
            <a:fillRect/>
          </a:stretch>
        </p:blipFill>
        <p:spPr>
          <a:xfrm>
            <a:off x="271496" y="1252993"/>
            <a:ext cx="1207819" cy="857162"/>
          </a:xfrm>
          <a:prstGeom prst="rect">
            <a:avLst/>
          </a:prstGeom>
        </p:spPr>
      </p:pic>
    </p:spTree>
    <p:extLst>
      <p:ext uri="{BB962C8B-B14F-4D97-AF65-F5344CB8AC3E}">
        <p14:creationId xmlns:p14="http://schemas.microsoft.com/office/powerpoint/2010/main" val="1949182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BAD2-A449-00F4-A1CC-C1C436DEEF2B}"/>
              </a:ext>
            </a:extLst>
          </p:cNvPr>
          <p:cNvSpPr>
            <a:spLocks noGrp="1"/>
          </p:cNvSpPr>
          <p:nvPr>
            <p:ph type="title"/>
          </p:nvPr>
        </p:nvSpPr>
        <p:spPr>
          <a:xfrm>
            <a:off x="838200" y="137583"/>
            <a:ext cx="10242550" cy="1095735"/>
          </a:xfrm>
        </p:spPr>
        <p:txBody>
          <a:bodyPr/>
          <a:lstStyle/>
          <a:p>
            <a:r>
              <a:rPr lang="en-US" dirty="0"/>
              <a:t>Physical Prototype Two</a:t>
            </a:r>
          </a:p>
        </p:txBody>
      </p:sp>
      <p:sp>
        <p:nvSpPr>
          <p:cNvPr id="3" name="Content Placeholder 2">
            <a:extLst>
              <a:ext uri="{FF2B5EF4-FFF2-40B4-BE49-F238E27FC236}">
                <a16:creationId xmlns:a16="http://schemas.microsoft.com/office/drawing/2014/main" id="{1803FB94-E72B-C6B0-111C-6BEFDD80E0D3}"/>
              </a:ext>
            </a:extLst>
          </p:cNvPr>
          <p:cNvSpPr>
            <a:spLocks noGrp="1"/>
          </p:cNvSpPr>
          <p:nvPr>
            <p:ph idx="1"/>
          </p:nvPr>
        </p:nvSpPr>
        <p:spPr>
          <a:xfrm>
            <a:off x="838200" y="1233317"/>
            <a:ext cx="10750550" cy="5487099"/>
          </a:xfrm>
        </p:spPr>
        <p:txBody>
          <a:bodyPr>
            <a:normAutofit/>
          </a:bodyPr>
          <a:lstStyle/>
          <a:p>
            <a:pPr marL="0" indent="0">
              <a:buNone/>
            </a:pPr>
            <a:r>
              <a:rPr lang="en-US" sz="2400" dirty="0"/>
              <a:t>Questions to be Answered:</a:t>
            </a:r>
          </a:p>
          <a:p>
            <a:r>
              <a:rPr lang="en-US" sz="2000" b="0" dirty="0"/>
              <a:t>Confirm bearing surfaces?</a:t>
            </a:r>
          </a:p>
          <a:p>
            <a:r>
              <a:rPr lang="en-US" sz="2000" b="0" dirty="0"/>
              <a:t>Verify pulley and gear system?</a:t>
            </a:r>
          </a:p>
          <a:p>
            <a:r>
              <a:rPr lang="en-US" sz="2000" b="0" dirty="0"/>
              <a:t>Gear ratios are correct?</a:t>
            </a:r>
          </a:p>
          <a:p>
            <a:r>
              <a:rPr lang="en-US" sz="2000" b="0" dirty="0"/>
              <a:t>Implementing a new style of code for the teams robotic arm drill?</a:t>
            </a:r>
          </a:p>
          <a:p>
            <a:pPr marL="0" indent="0">
              <a:buNone/>
            </a:pPr>
            <a:r>
              <a:rPr lang="en-US" sz="2400" dirty="0"/>
              <a:t>Answers:</a:t>
            </a:r>
          </a:p>
          <a:p>
            <a:r>
              <a:rPr lang="en-US" sz="2000" b="0" dirty="0"/>
              <a:t>Bearing surfaces worked just as we wanted them to, our gear and pulley system worked well we need to make slight modifications with the addition of another pulley seen in final CAD. As of now gear ratios worked as needed. The new style of code being used through Marlin posed many issues in the overall production and power output in being able to move this robotic arm.</a:t>
            </a:r>
          </a:p>
          <a:p>
            <a:pPr marL="0" indent="0">
              <a:buNone/>
            </a:pPr>
            <a:r>
              <a:rPr lang="en-US" sz="2400" dirty="0"/>
              <a:t>Iterations:</a:t>
            </a:r>
          </a:p>
          <a:p>
            <a:r>
              <a:rPr lang="en-US" sz="2000" b="0" dirty="0"/>
              <a:t>Refine code</a:t>
            </a:r>
          </a:p>
          <a:p>
            <a:r>
              <a:rPr lang="en-US" sz="2000" b="0" dirty="0"/>
              <a:t>Addition of pulley </a:t>
            </a:r>
          </a:p>
        </p:txBody>
      </p:sp>
    </p:spTree>
    <p:extLst>
      <p:ext uri="{BB962C8B-B14F-4D97-AF65-F5344CB8AC3E}">
        <p14:creationId xmlns:p14="http://schemas.microsoft.com/office/powerpoint/2010/main" val="119068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846F2D5-9F98-EC45-9593-54499969EF81}"/>
              </a:ext>
            </a:extLst>
          </p:cNvPr>
          <p:cNvPicPr>
            <a:picLocks noChangeAspect="1"/>
          </p:cNvPicPr>
          <p:nvPr/>
        </p:nvPicPr>
        <p:blipFill rotWithShape="1">
          <a:blip r:embed="rId2"/>
          <a:srcRect r="-2" b="20923"/>
          <a:stretch/>
        </p:blipFill>
        <p:spPr>
          <a:xfrm>
            <a:off x="191086" y="171715"/>
            <a:ext cx="5813197" cy="6129087"/>
          </a:xfrm>
          <a:prstGeom prst="rect">
            <a:avLst/>
          </a:prstGeom>
        </p:spPr>
      </p:pic>
      <p:pic>
        <p:nvPicPr>
          <p:cNvPr id="4" name="Picture 3">
            <a:extLst>
              <a:ext uri="{FF2B5EF4-FFF2-40B4-BE49-F238E27FC236}">
                <a16:creationId xmlns:a16="http://schemas.microsoft.com/office/drawing/2014/main" id="{7301B828-252D-EE2D-8651-BEB0845EA1CF}"/>
              </a:ext>
            </a:extLst>
          </p:cNvPr>
          <p:cNvPicPr>
            <a:picLocks noChangeAspect="1"/>
          </p:cNvPicPr>
          <p:nvPr/>
        </p:nvPicPr>
        <p:blipFill rotWithShape="1">
          <a:blip r:embed="rId3"/>
          <a:srcRect b="27144"/>
          <a:stretch/>
        </p:blipFill>
        <p:spPr>
          <a:xfrm>
            <a:off x="6196929" y="171716"/>
            <a:ext cx="5803986" cy="3171422"/>
          </a:xfrm>
          <a:prstGeom prst="rect">
            <a:avLst/>
          </a:prstGeom>
        </p:spPr>
      </p:pic>
      <p:pic>
        <p:nvPicPr>
          <p:cNvPr id="6" name="Picture 5">
            <a:extLst>
              <a:ext uri="{FF2B5EF4-FFF2-40B4-BE49-F238E27FC236}">
                <a16:creationId xmlns:a16="http://schemas.microsoft.com/office/drawing/2014/main" id="{1BD4C665-DAD5-12D4-6C67-5C19AE15FB43}"/>
              </a:ext>
            </a:extLst>
          </p:cNvPr>
          <p:cNvPicPr>
            <a:picLocks noChangeAspect="1"/>
          </p:cNvPicPr>
          <p:nvPr/>
        </p:nvPicPr>
        <p:blipFill rotWithShape="1">
          <a:blip r:embed="rId4"/>
          <a:srcRect t="11457" b="24348"/>
          <a:stretch/>
        </p:blipFill>
        <p:spPr>
          <a:xfrm>
            <a:off x="6196929" y="3514856"/>
            <a:ext cx="5786386" cy="2785950"/>
          </a:xfrm>
          <a:prstGeom prst="rect">
            <a:avLst/>
          </a:prstGeom>
        </p:spPr>
      </p:pic>
    </p:spTree>
    <p:extLst>
      <p:ext uri="{BB962C8B-B14F-4D97-AF65-F5344CB8AC3E}">
        <p14:creationId xmlns:p14="http://schemas.microsoft.com/office/powerpoint/2010/main" val="141483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EDDE515-F84E-2C4A-B6A6-0D0DA3A5DD00}"/>
              </a:ext>
            </a:extLst>
          </p:cNvPr>
          <p:cNvPicPr>
            <a:picLocks noGrp="1" noChangeAspect="1"/>
          </p:cNvPicPr>
          <p:nvPr>
            <p:ph idx="1"/>
          </p:nvPr>
        </p:nvPicPr>
        <p:blipFill>
          <a:blip r:embed="rId2"/>
          <a:stretch>
            <a:fillRect/>
          </a:stretch>
        </p:blipFill>
        <p:spPr>
          <a:xfrm>
            <a:off x="3547795" y="6466786"/>
            <a:ext cx="5558623" cy="184549"/>
          </a:xfrm>
        </p:spPr>
      </p:pic>
      <p:sp>
        <p:nvSpPr>
          <p:cNvPr id="9" name="Title 8">
            <a:extLst>
              <a:ext uri="{FF2B5EF4-FFF2-40B4-BE49-F238E27FC236}">
                <a16:creationId xmlns:a16="http://schemas.microsoft.com/office/drawing/2014/main" id="{90ECCC10-0780-C949-B752-A996B3C1B729}"/>
              </a:ext>
            </a:extLst>
          </p:cNvPr>
          <p:cNvSpPr>
            <a:spLocks noGrp="1"/>
          </p:cNvSpPr>
          <p:nvPr>
            <p:ph type="title"/>
          </p:nvPr>
        </p:nvSpPr>
        <p:spPr>
          <a:xfrm>
            <a:off x="938680" y="365125"/>
            <a:ext cx="10515600" cy="1325563"/>
          </a:xfrm>
        </p:spPr>
        <p:txBody>
          <a:bodyPr/>
          <a:lstStyle/>
          <a:p>
            <a:r>
              <a:rPr lang="en-US" dirty="0"/>
              <a:t>Final CAD</a:t>
            </a:r>
          </a:p>
        </p:txBody>
      </p:sp>
      <p:sp>
        <p:nvSpPr>
          <p:cNvPr id="10" name="Content Placeholder 2">
            <a:extLst>
              <a:ext uri="{FF2B5EF4-FFF2-40B4-BE49-F238E27FC236}">
                <a16:creationId xmlns:a16="http://schemas.microsoft.com/office/drawing/2014/main" id="{DA8769DE-0A73-6C40-B7C3-4B165FB9DC6E}"/>
              </a:ext>
            </a:extLst>
          </p:cNvPr>
          <p:cNvSpPr txBox="1">
            <a:spLocks/>
          </p:cNvSpPr>
          <p:nvPr/>
        </p:nvSpPr>
        <p:spPr>
          <a:xfrm>
            <a:off x="978871" y="1755289"/>
            <a:ext cx="96980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500" b="0" dirty="0"/>
          </a:p>
        </p:txBody>
      </p:sp>
      <p:pic>
        <p:nvPicPr>
          <p:cNvPr id="4" name="Picture 3">
            <a:extLst>
              <a:ext uri="{FF2B5EF4-FFF2-40B4-BE49-F238E27FC236}">
                <a16:creationId xmlns:a16="http://schemas.microsoft.com/office/drawing/2014/main" id="{301F3A00-7209-2E53-88B6-43B3C9E82686}"/>
              </a:ext>
            </a:extLst>
          </p:cNvPr>
          <p:cNvPicPr>
            <a:picLocks noChangeAspect="1"/>
          </p:cNvPicPr>
          <p:nvPr/>
        </p:nvPicPr>
        <p:blipFill>
          <a:blip r:embed="rId3"/>
          <a:stretch>
            <a:fillRect/>
          </a:stretch>
        </p:blipFill>
        <p:spPr>
          <a:xfrm>
            <a:off x="737720" y="1672937"/>
            <a:ext cx="3630814" cy="4094980"/>
          </a:xfrm>
          <a:prstGeom prst="rect">
            <a:avLst/>
          </a:prstGeom>
        </p:spPr>
      </p:pic>
      <p:pic>
        <p:nvPicPr>
          <p:cNvPr id="8" name="Picture 7">
            <a:extLst>
              <a:ext uri="{FF2B5EF4-FFF2-40B4-BE49-F238E27FC236}">
                <a16:creationId xmlns:a16="http://schemas.microsoft.com/office/drawing/2014/main" id="{B0F6683E-2B7C-BDBF-EA93-DAB7ECB114CA}"/>
              </a:ext>
            </a:extLst>
          </p:cNvPr>
          <p:cNvPicPr>
            <a:picLocks noChangeAspect="1"/>
          </p:cNvPicPr>
          <p:nvPr/>
        </p:nvPicPr>
        <p:blipFill>
          <a:blip r:embed="rId4"/>
          <a:stretch>
            <a:fillRect/>
          </a:stretch>
        </p:blipFill>
        <p:spPr>
          <a:xfrm>
            <a:off x="4965968" y="1166327"/>
            <a:ext cx="2857500" cy="4762500"/>
          </a:xfrm>
          <a:prstGeom prst="rect">
            <a:avLst/>
          </a:prstGeom>
        </p:spPr>
      </p:pic>
      <p:pic>
        <p:nvPicPr>
          <p:cNvPr id="13" name="Picture 12">
            <a:extLst>
              <a:ext uri="{FF2B5EF4-FFF2-40B4-BE49-F238E27FC236}">
                <a16:creationId xmlns:a16="http://schemas.microsoft.com/office/drawing/2014/main" id="{172FB4D5-85C2-7521-5D5F-838F22F5F65B}"/>
              </a:ext>
            </a:extLst>
          </p:cNvPr>
          <p:cNvPicPr>
            <a:picLocks noChangeAspect="1"/>
          </p:cNvPicPr>
          <p:nvPr/>
        </p:nvPicPr>
        <p:blipFill>
          <a:blip r:embed="rId5"/>
          <a:stretch>
            <a:fillRect/>
          </a:stretch>
        </p:blipFill>
        <p:spPr>
          <a:xfrm>
            <a:off x="8473588" y="988527"/>
            <a:ext cx="2362200" cy="5118100"/>
          </a:xfrm>
          <a:prstGeom prst="rect">
            <a:avLst/>
          </a:prstGeom>
        </p:spPr>
      </p:pic>
    </p:spTree>
    <p:extLst>
      <p:ext uri="{BB962C8B-B14F-4D97-AF65-F5344CB8AC3E}">
        <p14:creationId xmlns:p14="http://schemas.microsoft.com/office/powerpoint/2010/main" val="1553970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0ECCC10-0780-C949-B752-A996B3C1B729}"/>
              </a:ext>
            </a:extLst>
          </p:cNvPr>
          <p:cNvSpPr>
            <a:spLocks noGrp="1"/>
          </p:cNvSpPr>
          <p:nvPr>
            <p:ph type="title"/>
          </p:nvPr>
        </p:nvSpPr>
        <p:spPr>
          <a:xfrm>
            <a:off x="534589" y="-146657"/>
            <a:ext cx="10515600" cy="1325563"/>
          </a:xfrm>
        </p:spPr>
        <p:txBody>
          <a:bodyPr/>
          <a:lstStyle/>
          <a:p>
            <a:r>
              <a:rPr lang="en-US" dirty="0"/>
              <a:t>Final Bill of Materials</a:t>
            </a:r>
          </a:p>
        </p:txBody>
      </p:sp>
      <p:sp>
        <p:nvSpPr>
          <p:cNvPr id="10" name="Content Placeholder 2">
            <a:extLst>
              <a:ext uri="{FF2B5EF4-FFF2-40B4-BE49-F238E27FC236}">
                <a16:creationId xmlns:a16="http://schemas.microsoft.com/office/drawing/2014/main" id="{DA8769DE-0A73-6C40-B7C3-4B165FB9DC6E}"/>
              </a:ext>
            </a:extLst>
          </p:cNvPr>
          <p:cNvSpPr txBox="1">
            <a:spLocks/>
          </p:cNvSpPr>
          <p:nvPr/>
        </p:nvSpPr>
        <p:spPr>
          <a:xfrm>
            <a:off x="978872" y="1755289"/>
            <a:ext cx="9280495" cy="1249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0" dirty="0"/>
          </a:p>
        </p:txBody>
      </p:sp>
      <p:pic>
        <p:nvPicPr>
          <p:cNvPr id="4" name="Picture 3" descr="A screenshot of a computer&#10;&#10;Description automatically generated">
            <a:extLst>
              <a:ext uri="{FF2B5EF4-FFF2-40B4-BE49-F238E27FC236}">
                <a16:creationId xmlns:a16="http://schemas.microsoft.com/office/drawing/2014/main" id="{685CAFD8-460B-CAAF-DD54-739F989E0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89" y="1076506"/>
            <a:ext cx="11617219" cy="5447423"/>
          </a:xfrm>
          <a:prstGeom prst="rect">
            <a:avLst/>
          </a:prstGeom>
        </p:spPr>
      </p:pic>
    </p:spTree>
    <p:extLst>
      <p:ext uri="{BB962C8B-B14F-4D97-AF65-F5344CB8AC3E}">
        <p14:creationId xmlns:p14="http://schemas.microsoft.com/office/powerpoint/2010/main" val="1199553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519402-4255-6340-906B-15360E7A8849}"/>
              </a:ext>
            </a:extLst>
          </p:cNvPr>
          <p:cNvSpPr/>
          <p:nvPr/>
        </p:nvSpPr>
        <p:spPr>
          <a:xfrm>
            <a:off x="0" y="0"/>
            <a:ext cx="12192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F7E1FE-8F47-4749-8040-63905317990E}"/>
              </a:ext>
            </a:extLst>
          </p:cNvPr>
          <p:cNvSpPr>
            <a:spLocks noGrp="1"/>
          </p:cNvSpPr>
          <p:nvPr>
            <p:ph type="title"/>
          </p:nvPr>
        </p:nvSpPr>
        <p:spPr>
          <a:xfrm>
            <a:off x="838200" y="2455182"/>
            <a:ext cx="10515600" cy="1325563"/>
          </a:xfrm>
        </p:spPr>
        <p:txBody>
          <a:bodyPr>
            <a:normAutofit/>
          </a:bodyPr>
          <a:lstStyle/>
          <a:p>
            <a:pPr algn="ctr"/>
            <a:r>
              <a:rPr lang="en-US" sz="7500" dirty="0">
                <a:solidFill>
                  <a:srgbClr val="F1B300"/>
                </a:solidFill>
              </a:rPr>
              <a:t>Thank You</a:t>
            </a:r>
          </a:p>
        </p:txBody>
      </p:sp>
      <p:sp>
        <p:nvSpPr>
          <p:cNvPr id="5" name="Rectangle 4">
            <a:extLst>
              <a:ext uri="{FF2B5EF4-FFF2-40B4-BE49-F238E27FC236}">
                <a16:creationId xmlns:a16="http://schemas.microsoft.com/office/drawing/2014/main" id="{E61F615A-223D-624A-897D-E4BAF11A5B86}"/>
              </a:ext>
            </a:extLst>
          </p:cNvPr>
          <p:cNvSpPr/>
          <p:nvPr/>
        </p:nvSpPr>
        <p:spPr>
          <a:xfrm>
            <a:off x="0" y="5918479"/>
            <a:ext cx="12192000" cy="939521"/>
          </a:xfrm>
          <a:prstGeom prst="rect">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58935CF-13E9-9A41-8D7E-83411CCB0CCA}"/>
              </a:ext>
            </a:extLst>
          </p:cNvPr>
          <p:cNvPicPr>
            <a:picLocks noChangeAspect="1"/>
          </p:cNvPicPr>
          <p:nvPr/>
        </p:nvPicPr>
        <p:blipFill>
          <a:blip r:embed="rId2"/>
          <a:stretch>
            <a:fillRect/>
          </a:stretch>
        </p:blipFill>
        <p:spPr>
          <a:xfrm>
            <a:off x="3441560" y="6258875"/>
            <a:ext cx="5308879" cy="258727"/>
          </a:xfrm>
          <a:prstGeom prst="rect">
            <a:avLst/>
          </a:prstGeom>
        </p:spPr>
      </p:pic>
    </p:spTree>
    <p:extLst>
      <p:ext uri="{BB962C8B-B14F-4D97-AF65-F5344CB8AC3E}">
        <p14:creationId xmlns:p14="http://schemas.microsoft.com/office/powerpoint/2010/main" val="448043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m.183099AA-F398-4875-B28B-A65FEFE0A770.MOV">
            <a:hlinkClick r:id="" action="ppaction://media"/>
            <a:extLst>
              <a:ext uri="{FF2B5EF4-FFF2-40B4-BE49-F238E27FC236}">
                <a16:creationId xmlns:a16="http://schemas.microsoft.com/office/drawing/2014/main" id="{A9A42F1D-7EE7-042B-C947-523EBCE700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7189" y="44930"/>
            <a:ext cx="3832352" cy="6813070"/>
          </a:xfrm>
          <a:prstGeom prst="rect">
            <a:avLst/>
          </a:prstGeom>
        </p:spPr>
      </p:pic>
    </p:spTree>
    <p:extLst>
      <p:ext uri="{BB962C8B-B14F-4D97-AF65-F5344CB8AC3E}">
        <p14:creationId xmlns:p14="http://schemas.microsoft.com/office/powerpoint/2010/main" val="16426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D9396645F46748A81322C12F250A4A" ma:contentTypeVersion="9" ma:contentTypeDescription="Create a new document." ma:contentTypeScope="" ma:versionID="b36f0e48cc42f32e3f5acf2bca995696">
  <xsd:schema xmlns:xsd="http://www.w3.org/2001/XMLSchema" xmlns:xs="http://www.w3.org/2001/XMLSchema" xmlns:p="http://schemas.microsoft.com/office/2006/metadata/properties" xmlns:ns2="582fa5d2-bece-4aea-9f77-927244515e54" xmlns:ns3="fd639afb-ed64-4ff5-bb39-999a75fc06b7" targetNamespace="http://schemas.microsoft.com/office/2006/metadata/properties" ma:root="true" ma:fieldsID="42e9e2129f5ec4ff9b1ca00bc7d7ffd9" ns2:_="" ns3:_="">
    <xsd:import namespace="582fa5d2-bece-4aea-9f77-927244515e54"/>
    <xsd:import namespace="fd639afb-ed64-4ff5-bb39-999a75fc06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fa5d2-bece-4aea-9f77-927244515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639afb-ed64-4ff5-bb39-999a75fc06b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D4DC25-1A3E-46F7-9A56-ED5395729CEB}">
  <ds:schemaRefs>
    <ds:schemaRef ds:uri="http://schemas.microsoft.com/office/2006/metadata/contentType"/>
    <ds:schemaRef ds:uri="http://schemas.microsoft.com/office/2006/metadata/properties/metaAttributes"/>
    <ds:schemaRef ds:uri="http://www.w3.org/2000/xmlns/"/>
    <ds:schemaRef ds:uri="http://www.w3.org/2001/XMLSchema"/>
    <ds:schemaRef ds:uri="582fa5d2-bece-4aea-9f77-927244515e54"/>
    <ds:schemaRef ds:uri="fd639afb-ed64-4ff5-bb39-999a75fc06b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A0B621-3119-4C43-B40F-9D4445876D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453</TotalTime>
  <Words>121</Words>
  <Application>Microsoft Office PowerPoint</Application>
  <PresentationFormat>Widescreen</PresentationFormat>
  <Paragraphs>22</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Northrop Grumman: Prototype 2</vt:lpstr>
      <vt:lpstr>Physical Prototype Two</vt:lpstr>
      <vt:lpstr>PowerPoint Presentation</vt:lpstr>
      <vt:lpstr>Final CAD</vt:lpstr>
      <vt:lpstr>Final Bill of Materials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Anne Bell</dc:creator>
  <cp:lastModifiedBy>Mica Nicole Nellis</cp:lastModifiedBy>
  <cp:revision>25</cp:revision>
  <dcterms:created xsi:type="dcterms:W3CDTF">2019-12-30T16:43:17Z</dcterms:created>
  <dcterms:modified xsi:type="dcterms:W3CDTF">2023-12-06T01:02:41Z</dcterms:modified>
</cp:coreProperties>
</file>